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2290"/>
    <a:srgbClr val="3F33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12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D6FDC-D851-4AA4-94BF-A188F47C3AE3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9559C-F6C3-4ED6-B095-9428955853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56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69559C-F6C3-4ED6-B095-9428955853A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192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B4AC-7A1E-4B9C-B8EB-7D1CB17571F5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266B-A553-428D-B2E1-576157603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0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B4AC-7A1E-4B9C-B8EB-7D1CB17571F5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266B-A553-428D-B2E1-576157603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28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B4AC-7A1E-4B9C-B8EB-7D1CB17571F5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266B-A553-428D-B2E1-576157603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392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B4AC-7A1E-4B9C-B8EB-7D1CB17571F5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266B-A553-428D-B2E1-576157603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72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B4AC-7A1E-4B9C-B8EB-7D1CB17571F5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266B-A553-428D-B2E1-576157603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42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B4AC-7A1E-4B9C-B8EB-7D1CB17571F5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266B-A553-428D-B2E1-576157603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578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B4AC-7A1E-4B9C-B8EB-7D1CB17571F5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266B-A553-428D-B2E1-576157603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348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B4AC-7A1E-4B9C-B8EB-7D1CB17571F5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266B-A553-428D-B2E1-576157603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467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B4AC-7A1E-4B9C-B8EB-7D1CB17571F5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266B-A553-428D-B2E1-576157603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365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B4AC-7A1E-4B9C-B8EB-7D1CB17571F5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266B-A553-428D-B2E1-576157603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600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3B4AC-7A1E-4B9C-B8EB-7D1CB17571F5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9266B-A553-428D-B2E1-576157603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4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3B4AC-7A1E-4B9C-B8EB-7D1CB17571F5}" type="datetimeFigureOut">
              <a:rPr lang="en-GB" smtClean="0"/>
              <a:t>17/08/2018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9266B-A553-428D-B2E1-5761576034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26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260648" y="5004048"/>
            <a:ext cx="3096880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3356992" y="5004048"/>
            <a:ext cx="3096880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3356992" y="1043608"/>
            <a:ext cx="3096880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60112" y="1043608"/>
            <a:ext cx="3096880" cy="39703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332856" y="1115616"/>
            <a:ext cx="28944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Wish/goal</a:t>
            </a:r>
            <a:endParaRPr lang="en-GB" sz="1400" b="1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3399952" y="1132746"/>
            <a:ext cx="30248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Outcome</a:t>
            </a:r>
          </a:p>
          <a:p>
            <a:r>
              <a:rPr lang="en-GB" sz="1050" dirty="0" smtClean="0">
                <a:latin typeface="Arial"/>
                <a:ea typeface="Arial"/>
              </a:rPr>
              <a:t>Write </a:t>
            </a:r>
            <a:r>
              <a:rPr lang="en-GB" sz="1050" dirty="0">
                <a:latin typeface="Arial"/>
                <a:ea typeface="Arial"/>
              </a:rPr>
              <a:t>down a clear description of what you want the outcome of this work to be. </a:t>
            </a:r>
            <a:endParaRPr lang="en-GB" sz="1050" dirty="0" smtClean="0">
              <a:latin typeface="Arial"/>
              <a:ea typeface="Arial"/>
            </a:endParaRPr>
          </a:p>
          <a:p>
            <a:r>
              <a:rPr lang="en-GB" sz="1050" dirty="0" smtClean="0">
                <a:latin typeface="Arial"/>
                <a:ea typeface="Arial"/>
              </a:rPr>
              <a:t>Imagine </a:t>
            </a:r>
            <a:r>
              <a:rPr lang="en-GB" sz="1050" dirty="0">
                <a:latin typeface="Arial"/>
                <a:ea typeface="Arial"/>
              </a:rPr>
              <a:t>what the best possible result would be. How will you feel if you accomplish your goal? </a:t>
            </a:r>
            <a:endParaRPr lang="en-GB" sz="1050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332656" y="5219635"/>
            <a:ext cx="306729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Obstacles</a:t>
            </a:r>
            <a:endParaRPr lang="en-GB" sz="1400" b="1" dirty="0" smtClean="0"/>
          </a:p>
          <a:p>
            <a:r>
              <a:rPr lang="en-GB" sz="1050" dirty="0" smtClean="0"/>
              <a:t>What </a:t>
            </a:r>
            <a:r>
              <a:rPr lang="en-GB" sz="1050" dirty="0" smtClean="0"/>
              <a:t>might get in the way of you achieving the outcome you want?</a:t>
            </a:r>
            <a:endParaRPr lang="en-GB" sz="1050" dirty="0"/>
          </a:p>
        </p:txBody>
      </p:sp>
      <p:sp>
        <p:nvSpPr>
          <p:cNvPr id="25" name="TextBox 24"/>
          <p:cNvSpPr txBox="1"/>
          <p:nvPr/>
        </p:nvSpPr>
        <p:spPr>
          <a:xfrm>
            <a:off x="3369310" y="5220072"/>
            <a:ext cx="3169297" cy="11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Plan</a:t>
            </a:r>
            <a:endParaRPr lang="en-GB" sz="1400" b="1" dirty="0" smtClean="0"/>
          </a:p>
          <a:p>
            <a:r>
              <a:rPr lang="en-US" sz="1050" dirty="0" smtClean="0"/>
              <a:t>Write </a:t>
            </a:r>
            <a:r>
              <a:rPr lang="en-US" sz="1050" dirty="0"/>
              <a:t>down a plan for how you will overcome any obstacles to ensure you meet your goal. </a:t>
            </a:r>
            <a:endParaRPr lang="en-US" sz="1050" dirty="0" smtClean="0"/>
          </a:p>
          <a:p>
            <a:r>
              <a:rPr lang="en-US" sz="1050" dirty="0" smtClean="0"/>
              <a:t>What </a:t>
            </a:r>
            <a:r>
              <a:rPr lang="en-US" sz="1050" dirty="0"/>
              <a:t>strategies will you use? </a:t>
            </a:r>
            <a:endParaRPr lang="en-US" sz="1050" dirty="0" smtClean="0"/>
          </a:p>
          <a:p>
            <a:r>
              <a:rPr lang="en-US" sz="1050" dirty="0" smtClean="0"/>
              <a:t>Is </a:t>
            </a:r>
            <a:r>
              <a:rPr lang="en-US" sz="1050" dirty="0"/>
              <a:t>there anything you need to </a:t>
            </a:r>
            <a:r>
              <a:rPr lang="en-US" sz="1050" dirty="0" smtClean="0"/>
              <a:t>organize/put </a:t>
            </a:r>
            <a:r>
              <a:rPr lang="en-US" sz="1050" dirty="0"/>
              <a:t>in place to make sure you are successful? </a:t>
            </a:r>
            <a:endParaRPr lang="en-GB" sz="1100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" y="755576"/>
            <a:ext cx="6266177" cy="6069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200" y="204204"/>
            <a:ext cx="1297625" cy="551372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219614" y="204204"/>
            <a:ext cx="6187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WOOP technique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11265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61C7EBE1DE584F966FC0EBEDABCDC1" ma:contentTypeVersion="0" ma:contentTypeDescription="Create a new document." ma:contentTypeScope="" ma:versionID="35639a681d8374a82ae9111066d61e0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677E95-1718-40BF-AC59-C68765DA005F}"/>
</file>

<file path=customXml/itemProps2.xml><?xml version="1.0" encoding="utf-8"?>
<ds:datastoreItem xmlns:ds="http://schemas.openxmlformats.org/officeDocument/2006/customXml" ds:itemID="{909D4B2E-7E01-4482-A231-80F7B8B090F2}"/>
</file>

<file path=customXml/itemProps3.xml><?xml version="1.0" encoding="utf-8"?>
<ds:datastoreItem xmlns:ds="http://schemas.openxmlformats.org/officeDocument/2006/customXml" ds:itemID="{CE143819-17CE-427D-8815-E0900C6BD8DC}"/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97</Words>
  <Application>Microsoft Office PowerPoint</Application>
  <PresentationFormat>On-screen Show (4:3)</PresentationFormat>
  <Paragraphs>60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Jewell</dc:creator>
  <cp:lastModifiedBy>Charlotte Evans</cp:lastModifiedBy>
  <cp:revision>9</cp:revision>
  <dcterms:created xsi:type="dcterms:W3CDTF">2016-07-12T10:54:25Z</dcterms:created>
  <dcterms:modified xsi:type="dcterms:W3CDTF">2018-08-17T16:15:01Z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0x0101008E61C7EBE1DE584F966FC0EBEDABCDC1</vt:lpwstr>
  </property>
</Properties>
</file>