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48DBC-2942-4EE5-961D-77DAE79A73FA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54C2A-2598-47FF-BEB9-283311BFA8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7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559C-F6C3-4ED6-B095-9428955853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19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44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23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41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2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6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30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3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4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8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28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17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5B48-AF49-425D-80DF-A6D6847685C1}" type="datetimeFigureOut">
              <a:rPr lang="en-GB" smtClean="0"/>
              <a:t>07/08/2018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D0EA-0A52-49AF-AFFF-3A32CBE6F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9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9" y="755576"/>
            <a:ext cx="6266177" cy="6069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01" y="204205"/>
            <a:ext cx="1297625" cy="55137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19614" y="204205"/>
            <a:ext cx="6187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Populate the template</a:t>
            </a:r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95436"/>
              </p:ext>
            </p:extLst>
          </p:nvPr>
        </p:nvGraphicFramePr>
        <p:xfrm>
          <a:off x="260648" y="971600"/>
          <a:ext cx="6266178" cy="792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726"/>
                <a:gridCol w="2088726"/>
                <a:gridCol w="2088726"/>
              </a:tblGrid>
              <a:tr h="15841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mtClean="0"/>
                        <a:t>Online</a:t>
                      </a:r>
                      <a:r>
                        <a:rPr lang="en-GB" baseline="0" smtClean="0"/>
                        <a:t> communications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Assessed</a:t>
                      </a:r>
                      <a:r>
                        <a:rPr lang="en-GB" baseline="0" dirty="0" smtClean="0"/>
                        <a:t> work</a:t>
                      </a:r>
                      <a:endParaRPr lang="en-GB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Role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Audience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lang="en-GB" dirty="0" smtClean="0"/>
                        <a:t>Format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lang="en-GB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7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Padma Inala</dc:creator>
  <cp:lastModifiedBy>Padma Inala</cp:lastModifiedBy>
  <cp:revision>4</cp:revision>
  <dcterms:created xsi:type="dcterms:W3CDTF">2018-08-03T14:57:00Z</dcterms:created>
  <dcterms:modified xsi:type="dcterms:W3CDTF">2018-08-07T10:06:35Z</dcterms:modified>
</cp:coreProperties>
</file>